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handoutMasterIdLst>
    <p:handoutMasterId r:id="rId22"/>
  </p:handoutMasterIdLst>
  <p:sldIdLst>
    <p:sldId id="256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3" r:id="rId17"/>
    <p:sldId id="272" r:id="rId18"/>
    <p:sldId id="275" r:id="rId19"/>
    <p:sldId id="27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67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970DB-8EE6-4E5B-9CBE-4CA39D1A6EC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55828-8ECA-4525-A47E-5E299A14B1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0" y="-638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2386584"/>
            <a:ext cx="9175668" cy="2852928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5296060"/>
            <a:ext cx="9175668" cy="156162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7" name="Picture 16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1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9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0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457200"/>
            <a:ext cx="3483864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2514184"/>
            <a:ext cx="3703320" cy="365801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83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4762" y="0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 descr="photo of man sitting on an outdoor bench, using a 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8876190" cy="6857143"/>
          </a:xfrm>
          <a:prstGeom prst="rect">
            <a:avLst/>
          </a:prstGeom>
        </p:spPr>
      </p:pic>
      <p:sp>
        <p:nvSpPr>
          <p:cNvPr id="23" name="Freeform 5" descr="Callout shape"/>
          <p:cNvSpPr>
            <a:spLocks/>
          </p:cNvSpPr>
          <p:nvPr userDrawn="1"/>
        </p:nvSpPr>
        <p:spPr bwMode="auto">
          <a:xfrm>
            <a:off x="6778677" y="356679"/>
            <a:ext cx="4956048" cy="3008376"/>
          </a:xfrm>
          <a:custGeom>
            <a:avLst/>
            <a:gdLst>
              <a:gd name="T0" fmla="*/ 0 w 4338"/>
              <a:gd name="T1" fmla="*/ 0 h 2582"/>
              <a:gd name="T2" fmla="*/ 0 w 4338"/>
              <a:gd name="T3" fmla="*/ 2353 h 2582"/>
              <a:gd name="T4" fmla="*/ 921 w 4338"/>
              <a:gd name="T5" fmla="*/ 2353 h 2582"/>
              <a:gd name="T6" fmla="*/ 1101 w 4338"/>
              <a:gd name="T7" fmla="*/ 2582 h 2582"/>
              <a:gd name="T8" fmla="*/ 1278 w 4338"/>
              <a:gd name="T9" fmla="*/ 2353 h 2582"/>
              <a:gd name="T10" fmla="*/ 4338 w 4338"/>
              <a:gd name="T11" fmla="*/ 2353 h 2582"/>
              <a:gd name="T12" fmla="*/ 4338 w 4338"/>
              <a:gd name="T13" fmla="*/ 0 h 2582"/>
              <a:gd name="T14" fmla="*/ 0 w 4338"/>
              <a:gd name="T15" fmla="*/ 0 h 2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38" h="2582">
                <a:moveTo>
                  <a:pt x="0" y="0"/>
                </a:moveTo>
                <a:lnTo>
                  <a:pt x="0" y="2353"/>
                </a:lnTo>
                <a:lnTo>
                  <a:pt x="921" y="2353"/>
                </a:lnTo>
                <a:lnTo>
                  <a:pt x="1101" y="2582"/>
                </a:lnTo>
                <a:lnTo>
                  <a:pt x="1278" y="2353"/>
                </a:lnTo>
                <a:lnTo>
                  <a:pt x="4338" y="2353"/>
                </a:lnTo>
                <a:lnTo>
                  <a:pt x="43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6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5060" y="1382350"/>
            <a:ext cx="4279434" cy="683787"/>
          </a:xfr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7781982" y="2067295"/>
            <a:ext cx="3549389" cy="95566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1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en-US" sz="6800" smtClean="0">
                <a:solidFill>
                  <a:schemeClr val="accent1"/>
                </a:solidFill>
                <a:cs typeface="+mn-cs"/>
              </a:defRPr>
            </a:lvl2pPr>
            <a:lvl3pPr>
              <a:defRPr lang="en-US" sz="6800" smtClean="0">
                <a:solidFill>
                  <a:schemeClr val="accent1"/>
                </a:solidFill>
                <a:cs typeface="+mn-cs"/>
              </a:defRPr>
            </a:lvl3pPr>
            <a:lvl4pPr>
              <a:defRPr lang="en-US" sz="6800" smtClean="0">
                <a:solidFill>
                  <a:schemeClr val="accent1"/>
                </a:solidFill>
                <a:cs typeface="+mn-cs"/>
              </a:defRPr>
            </a:lvl4pPr>
            <a:lvl5pPr>
              <a:defRPr lang="en-US" sz="6800">
                <a:solidFill>
                  <a:schemeClr val="accent1"/>
                </a:solidFill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228" y="6209375"/>
            <a:ext cx="4994007" cy="336626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98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24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54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07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0">
              <a:schemeClr val="accent1"/>
            </a:gs>
            <a:gs pos="0">
              <a:schemeClr val="accent3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>
            <a:off x="-1" y="0"/>
            <a:ext cx="12192001" cy="6858639"/>
            <a:chOff x="-1" y="-1"/>
            <a:chExt cx="12192001" cy="6858639"/>
          </a:xfrm>
        </p:grpSpPr>
        <p:sp>
          <p:nvSpPr>
            <p:cNvPr id="15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oup 18" descr="abstract background design"/>
          <p:cNvGrpSpPr/>
          <p:nvPr userDrawn="1"/>
        </p:nvGrpSpPr>
        <p:grpSpPr>
          <a:xfrm flipH="1">
            <a:off x="0" y="-638"/>
            <a:ext cx="12201526" cy="6858638"/>
            <a:chOff x="0" y="618575"/>
            <a:chExt cx="12201526" cy="685863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15"/>
          <p:cNvSpPr>
            <a:spLocks/>
          </p:cNvSpPr>
          <p:nvPr userDrawn="1"/>
        </p:nvSpPr>
        <p:spPr bwMode="auto">
          <a:xfrm flipH="1"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384364"/>
            <a:ext cx="9175668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-3175" y="5486400"/>
            <a:ext cx="12204700" cy="13712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620215"/>
            <a:ext cx="9175668" cy="1237467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FFEE5F-65BB-4268-AC17-D19CED90FB82}" type="datetimeFigureOut">
              <a:rPr lang="en-US" smtClean="0"/>
              <a:pPr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208348" y="3345599"/>
            <a:ext cx="3417882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8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3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1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90687"/>
            <a:ext cx="5157787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183188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0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5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3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9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16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8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54" y="457200"/>
            <a:ext cx="348231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055" y="2514183"/>
            <a:ext cx="3703320" cy="3658015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4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038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028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4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38" name="Rectangle 1037"/>
          <p:cNvSpPr/>
          <p:nvPr userDrawn="1"/>
        </p:nvSpPr>
        <p:spPr>
          <a:xfrm>
            <a:off x="0" y="-5092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1" name="Rectangle 1040" descr="background shape"/>
          <p:cNvSpPr/>
          <p:nvPr userDrawn="1"/>
        </p:nvSpPr>
        <p:spPr>
          <a:xfrm>
            <a:off x="-4119" y="6237752"/>
            <a:ext cx="12197830" cy="630429"/>
          </a:xfrm>
          <a:custGeom>
            <a:avLst/>
            <a:gdLst>
              <a:gd name="connsiteX0" fmla="*/ 0 w 12192000"/>
              <a:gd name="connsiteY0" fmla="*/ 0 h 556282"/>
              <a:gd name="connsiteX1" fmla="*/ 12192000 w 12192000"/>
              <a:gd name="connsiteY1" fmla="*/ 0 h 556282"/>
              <a:gd name="connsiteX2" fmla="*/ 12192000 w 12192000"/>
              <a:gd name="connsiteY2" fmla="*/ 556282 h 556282"/>
              <a:gd name="connsiteX3" fmla="*/ 0 w 12192000"/>
              <a:gd name="connsiteY3" fmla="*/ 556282 h 556282"/>
              <a:gd name="connsiteX4" fmla="*/ 0 w 12192000"/>
              <a:gd name="connsiteY4" fmla="*/ 0 h 556282"/>
              <a:gd name="connsiteX0" fmla="*/ 0 w 12206068"/>
              <a:gd name="connsiteY0" fmla="*/ 1026941 h 1583223"/>
              <a:gd name="connsiteX1" fmla="*/ 12206068 w 12206068"/>
              <a:gd name="connsiteY1" fmla="*/ 0 h 1583223"/>
              <a:gd name="connsiteX2" fmla="*/ 12192000 w 12206068"/>
              <a:gd name="connsiteY2" fmla="*/ 1583223 h 1583223"/>
              <a:gd name="connsiteX3" fmla="*/ 0 w 12206068"/>
              <a:gd name="connsiteY3" fmla="*/ 1583223 h 1583223"/>
              <a:gd name="connsiteX4" fmla="*/ 0 w 12206068"/>
              <a:gd name="connsiteY4" fmla="*/ 1026941 h 1583223"/>
              <a:gd name="connsiteX0" fmla="*/ 0 w 12192000"/>
              <a:gd name="connsiteY0" fmla="*/ 34281 h 590563"/>
              <a:gd name="connsiteX1" fmla="*/ 12086619 w 12192000"/>
              <a:gd name="connsiteY1" fmla="*/ 0 h 590563"/>
              <a:gd name="connsiteX2" fmla="*/ 12192000 w 12192000"/>
              <a:gd name="connsiteY2" fmla="*/ 590563 h 590563"/>
              <a:gd name="connsiteX3" fmla="*/ 0 w 12192000"/>
              <a:gd name="connsiteY3" fmla="*/ 590563 h 590563"/>
              <a:gd name="connsiteX4" fmla="*/ 0 w 12192000"/>
              <a:gd name="connsiteY4" fmla="*/ 34281 h 590563"/>
              <a:gd name="connsiteX0" fmla="*/ 0 w 12193711"/>
              <a:gd name="connsiteY0" fmla="*/ 244346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0 w 12193711"/>
              <a:gd name="connsiteY4" fmla="*/ 244346 h 800628"/>
              <a:gd name="connsiteX0" fmla="*/ 98854 w 12193711"/>
              <a:gd name="connsiteY0" fmla="*/ 577978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98854 w 12193711"/>
              <a:gd name="connsiteY4" fmla="*/ 577978 h 800628"/>
              <a:gd name="connsiteX0" fmla="*/ 4119 w 12193711"/>
              <a:gd name="connsiteY0" fmla="*/ 606811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4119 w 12193711"/>
              <a:gd name="connsiteY4" fmla="*/ 606811 h 800628"/>
              <a:gd name="connsiteX0" fmla="*/ 135924 w 12193711"/>
              <a:gd name="connsiteY0" fmla="*/ 590335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135924 w 12193711"/>
              <a:gd name="connsiteY4" fmla="*/ 590335 h 800628"/>
              <a:gd name="connsiteX0" fmla="*/ 0 w 12197830"/>
              <a:gd name="connsiteY0" fmla="*/ 577978 h 800628"/>
              <a:gd name="connsiteX1" fmla="*/ 12197830 w 12197830"/>
              <a:gd name="connsiteY1" fmla="*/ 0 h 800628"/>
              <a:gd name="connsiteX2" fmla="*/ 12196119 w 12197830"/>
              <a:gd name="connsiteY2" fmla="*/ 800628 h 800628"/>
              <a:gd name="connsiteX3" fmla="*/ 4119 w 12197830"/>
              <a:gd name="connsiteY3" fmla="*/ 800628 h 800628"/>
              <a:gd name="connsiteX4" fmla="*/ 0 w 12197830"/>
              <a:gd name="connsiteY4" fmla="*/ 577978 h 800628"/>
              <a:gd name="connsiteX0" fmla="*/ 0 w 12196127"/>
              <a:gd name="connsiteY0" fmla="*/ 414454 h 637104"/>
              <a:gd name="connsiteX1" fmla="*/ 12167795 w 12196127"/>
              <a:gd name="connsiteY1" fmla="*/ 0 h 637104"/>
              <a:gd name="connsiteX2" fmla="*/ 12196119 w 12196127"/>
              <a:gd name="connsiteY2" fmla="*/ 637104 h 637104"/>
              <a:gd name="connsiteX3" fmla="*/ 4119 w 12196127"/>
              <a:gd name="connsiteY3" fmla="*/ 637104 h 637104"/>
              <a:gd name="connsiteX4" fmla="*/ 0 w 12196127"/>
              <a:gd name="connsiteY4" fmla="*/ 414454 h 637104"/>
              <a:gd name="connsiteX0" fmla="*/ 0 w 12196196"/>
              <a:gd name="connsiteY0" fmla="*/ 411116 h 633766"/>
              <a:gd name="connsiteX1" fmla="*/ 12194493 w 12196196"/>
              <a:gd name="connsiteY1" fmla="*/ 0 h 633766"/>
              <a:gd name="connsiteX2" fmla="*/ 12196119 w 12196196"/>
              <a:gd name="connsiteY2" fmla="*/ 633766 h 633766"/>
              <a:gd name="connsiteX3" fmla="*/ 4119 w 12196196"/>
              <a:gd name="connsiteY3" fmla="*/ 633766 h 633766"/>
              <a:gd name="connsiteX4" fmla="*/ 0 w 12196196"/>
              <a:gd name="connsiteY4" fmla="*/ 411116 h 633766"/>
              <a:gd name="connsiteX0" fmla="*/ 0 w 12196123"/>
              <a:gd name="connsiteY0" fmla="*/ 374407 h 597057"/>
              <a:gd name="connsiteX1" fmla="*/ 12147772 w 12196123"/>
              <a:gd name="connsiteY1" fmla="*/ 0 h 597057"/>
              <a:gd name="connsiteX2" fmla="*/ 12196119 w 12196123"/>
              <a:gd name="connsiteY2" fmla="*/ 597057 h 597057"/>
              <a:gd name="connsiteX3" fmla="*/ 4119 w 12196123"/>
              <a:gd name="connsiteY3" fmla="*/ 597057 h 597057"/>
              <a:gd name="connsiteX4" fmla="*/ 0 w 12196123"/>
              <a:gd name="connsiteY4" fmla="*/ 374407 h 597057"/>
              <a:gd name="connsiteX0" fmla="*/ 0 w 12196196"/>
              <a:gd name="connsiteY0" fmla="*/ 404442 h 627092"/>
              <a:gd name="connsiteX1" fmla="*/ 12194493 w 12196196"/>
              <a:gd name="connsiteY1" fmla="*/ 0 h 627092"/>
              <a:gd name="connsiteX2" fmla="*/ 12196119 w 12196196"/>
              <a:gd name="connsiteY2" fmla="*/ 627092 h 627092"/>
              <a:gd name="connsiteX3" fmla="*/ 4119 w 12196196"/>
              <a:gd name="connsiteY3" fmla="*/ 627092 h 627092"/>
              <a:gd name="connsiteX4" fmla="*/ 0 w 12196196"/>
              <a:gd name="connsiteY4" fmla="*/ 404442 h 627092"/>
              <a:gd name="connsiteX0" fmla="*/ 0 w 12196123"/>
              <a:gd name="connsiteY0" fmla="*/ 391093 h 613743"/>
              <a:gd name="connsiteX1" fmla="*/ 12141097 w 12196123"/>
              <a:gd name="connsiteY1" fmla="*/ 0 h 613743"/>
              <a:gd name="connsiteX2" fmla="*/ 12196119 w 12196123"/>
              <a:gd name="connsiteY2" fmla="*/ 613743 h 613743"/>
              <a:gd name="connsiteX3" fmla="*/ 4119 w 12196123"/>
              <a:gd name="connsiteY3" fmla="*/ 613743 h 613743"/>
              <a:gd name="connsiteX4" fmla="*/ 0 w 12196123"/>
              <a:gd name="connsiteY4" fmla="*/ 391093 h 613743"/>
              <a:gd name="connsiteX0" fmla="*/ 0 w 12197830"/>
              <a:gd name="connsiteY0" fmla="*/ 407779 h 630429"/>
              <a:gd name="connsiteX1" fmla="*/ 12197830 w 12197830"/>
              <a:gd name="connsiteY1" fmla="*/ 0 h 630429"/>
              <a:gd name="connsiteX2" fmla="*/ 12196119 w 12197830"/>
              <a:gd name="connsiteY2" fmla="*/ 630429 h 630429"/>
              <a:gd name="connsiteX3" fmla="*/ 4119 w 12197830"/>
              <a:gd name="connsiteY3" fmla="*/ 630429 h 630429"/>
              <a:gd name="connsiteX4" fmla="*/ 0 w 12197830"/>
              <a:gd name="connsiteY4" fmla="*/ 407779 h 63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7830" h="630429">
                <a:moveTo>
                  <a:pt x="0" y="407779"/>
                </a:moveTo>
                <a:lnTo>
                  <a:pt x="12197830" y="0"/>
                </a:lnTo>
                <a:cubicBezTo>
                  <a:pt x="12197260" y="266876"/>
                  <a:pt x="12196689" y="363553"/>
                  <a:pt x="12196119" y="630429"/>
                </a:cubicBezTo>
                <a:lnTo>
                  <a:pt x="4119" y="630429"/>
                </a:lnTo>
                <a:lnTo>
                  <a:pt x="0" y="407779"/>
                </a:lnTo>
                <a:close/>
              </a:path>
            </a:pathLst>
          </a:custGeom>
          <a:gradFill>
            <a:gsLst>
              <a:gs pos="100000">
                <a:schemeClr val="accent3">
                  <a:alpha val="95000"/>
                </a:schemeClr>
              </a:gs>
              <a:gs pos="0">
                <a:schemeClr val="accent1">
                  <a:alpha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0FFEE5F-65BB-4268-AC17-D19CED90FB82}" type="datetimeFigureOut">
              <a:rPr lang="en-US" smtClean="0"/>
              <a:pPr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7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2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1pPr>
      <a:lvl2pPr marL="233363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tabLst/>
        <a:defRPr sz="2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4pPr>
      <a:lvl5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5pPr>
      <a:lvl6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6pPr>
      <a:lvl7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7pPr>
      <a:lvl8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8pPr>
      <a:lvl9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>
                <a:latin typeface="Archive" panose="02000506040000020004" pitchFamily="50" charset="0"/>
              </a:rPr>
              <a:t>SkripChip’s</a:t>
            </a:r>
            <a:r>
              <a:rPr lang="en-US" sz="4800" dirty="0" smtClean="0">
                <a:latin typeface="Archive" panose="02000506040000020004" pitchFamily="50" charset="0"/>
              </a:rPr>
              <a:t> Challenge</a:t>
            </a:r>
            <a:endParaRPr lang="en-US" sz="4800" dirty="0">
              <a:latin typeface="Archive" panose="02000506040000020004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699" y="5296060"/>
            <a:ext cx="9770091" cy="156162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Just enjoy the game…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pPr algn="r"/>
            <a:r>
              <a:rPr lang="en-US" sz="2200" i="1" dirty="0" err="1" smtClean="0">
                <a:sym typeface="Wingdings" panose="05000000000000000000" pitchFamily="2" charset="2"/>
              </a:rPr>
              <a:t>Hasudungan</a:t>
            </a:r>
            <a:r>
              <a:rPr lang="en-US" sz="2200" i="1" dirty="0" smtClean="0">
                <a:sym typeface="Wingdings" panose="05000000000000000000" pitchFamily="2" charset="2"/>
              </a:rPr>
              <a:t> Dimas N.</a:t>
            </a:r>
          </a:p>
          <a:p>
            <a:pPr algn="r"/>
            <a:r>
              <a:rPr lang="en-US" sz="2200" i="1" dirty="0" smtClean="0">
                <a:sym typeface="Wingdings" panose="05000000000000000000" pitchFamily="2" charset="2"/>
              </a:rPr>
              <a:t>Kevin </a:t>
            </a:r>
            <a:r>
              <a:rPr lang="en-US" sz="2200" i="1" dirty="0" err="1" smtClean="0">
                <a:sym typeface="Wingdings" panose="05000000000000000000" pitchFamily="2" charset="2"/>
              </a:rPr>
              <a:t>Rhizky</a:t>
            </a:r>
            <a:endParaRPr lang="en-US" sz="2200" i="1" dirty="0">
              <a:sym typeface="Wingdings" panose="05000000000000000000" pitchFamily="2" charset="2"/>
            </a:endParaRPr>
          </a:p>
          <a:p>
            <a:pPr algn="r"/>
            <a:r>
              <a:rPr lang="en-US" sz="2200" i="1" dirty="0" smtClean="0">
                <a:sym typeface="Wingdings" panose="05000000000000000000" pitchFamily="2" charset="2"/>
              </a:rPr>
              <a:t>Andreas </a:t>
            </a:r>
            <a:r>
              <a:rPr lang="en-US" sz="2200" i="1" dirty="0" err="1" smtClean="0">
                <a:sym typeface="Wingdings" panose="05000000000000000000" pitchFamily="2" charset="2"/>
              </a:rPr>
              <a:t>Novian</a:t>
            </a:r>
            <a:endParaRPr lang="en-US" sz="22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4" y="3988348"/>
            <a:ext cx="1676403" cy="1676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105" y="-195990"/>
            <a:ext cx="8789443" cy="502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0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2423265"/>
              </p:ext>
            </p:extLst>
          </p:nvPr>
        </p:nvGraphicFramePr>
        <p:xfrm>
          <a:off x="838200" y="1825625"/>
          <a:ext cx="10515600" cy="40329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Mariskha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Finish)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penguji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Ibu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Mariska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Bu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Mariskha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di level 3.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Pak Chandra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Finish)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pembimbing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Chandra,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Chandra di </a:t>
                      </a:r>
                      <a:r>
                        <a:rPr lang="en-US" sz="1400" b="0" i="0" u="none" strike="noStrike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level 2.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Lantai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Kosong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Bryan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bergerak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pada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lantai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kosong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9" y="2039268"/>
            <a:ext cx="922601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8" y="3407736"/>
            <a:ext cx="922601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7" y="4776204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4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5192354"/>
              </p:ext>
            </p:extLst>
          </p:nvPr>
        </p:nvGraphicFramePr>
        <p:xfrm>
          <a:off x="838200" y="1825625"/>
          <a:ext cx="10515600" cy="40729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Tembok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berjalan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menembus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dinding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Meja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Barrier)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pembimbing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Chandra,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Bryan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bergerak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pada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lantai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kosong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7" y="2025619"/>
            <a:ext cx="922601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3400911"/>
            <a:ext cx="906272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4776203"/>
            <a:ext cx="90627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1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10797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Komputer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(PC)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sv-S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 Brian menggunakan komputer, maka ia akan mati, karena ia pasti akan selalu bermain game dan melupakan skripsinya. </a:t>
                      </a:r>
                    </a:p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berfungsi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membuka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sesuai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di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terdiri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“A”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sampai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“N”. 	</a:t>
                      </a: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penghalang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masuk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dalam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ruangan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dibuka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mengambil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tertera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di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2057037"/>
            <a:ext cx="906272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3416620"/>
            <a:ext cx="906272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4776203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1596233"/>
              </p:ext>
            </p:extLst>
          </p:nvPr>
        </p:nvGraphicFramePr>
        <p:xfrm>
          <a:off x="838200" y="1825625"/>
          <a:ext cx="10515600" cy="26781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Saklar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Listrik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(Off)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Sepatu Anti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	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menginjak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menggunakan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komputer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karena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listriknya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dimatikan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Bunga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Hadiah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Sepatu Anti Air) 	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menginjak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bertemu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karena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membawa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bunga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hadiah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untuk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terindah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2039269"/>
            <a:ext cx="922601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5" y="3370490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Play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en-US" sz="1600" dirty="0"/>
          </a:p>
          <a:p>
            <a:r>
              <a:rPr lang="en-US" sz="1900" b="1" dirty="0" err="1"/>
              <a:t>Gunakan</a:t>
            </a:r>
            <a:r>
              <a:rPr lang="en-US" sz="1900" b="1" dirty="0"/>
              <a:t>: </a:t>
            </a: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>
                <a:solidFill>
                  <a:schemeClr val="bg1"/>
                </a:solidFill>
              </a:rPr>
              <a:t>Panah </a:t>
            </a:r>
            <a:r>
              <a:rPr lang="sv-SE" sz="1900" b="1" i="1" dirty="0">
                <a:solidFill>
                  <a:schemeClr val="bg1"/>
                </a:solidFill>
              </a:rPr>
              <a:t>Atas</a:t>
            </a:r>
            <a:r>
              <a:rPr lang="sv-SE" sz="1900" dirty="0"/>
              <a:t> agar karakter utama bergerak ke arah atas</a:t>
            </a:r>
            <a:r>
              <a:rPr lang="sv-SE" sz="19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b="1" i="1" dirty="0" err="1" smtClean="0"/>
              <a:t>Panah</a:t>
            </a:r>
            <a:r>
              <a:rPr lang="en-US" sz="1900" b="1" i="1" dirty="0" smtClean="0"/>
              <a:t> </a:t>
            </a:r>
            <a:r>
              <a:rPr lang="en-US" sz="1900" b="1" i="1" dirty="0" err="1"/>
              <a:t>Kiri</a:t>
            </a:r>
            <a:r>
              <a:rPr lang="en-US" sz="1900" dirty="0"/>
              <a:t> agar </a:t>
            </a:r>
            <a:r>
              <a:rPr lang="en-US" sz="1900" dirty="0" err="1"/>
              <a:t>karakter</a:t>
            </a:r>
            <a:r>
              <a:rPr lang="en-US" sz="1900" dirty="0"/>
              <a:t> </a:t>
            </a:r>
            <a:r>
              <a:rPr lang="en-US" sz="1900" dirty="0" err="1"/>
              <a:t>utama</a:t>
            </a:r>
            <a:r>
              <a:rPr lang="en-US" sz="1900" dirty="0"/>
              <a:t> </a:t>
            </a:r>
            <a:r>
              <a:rPr lang="en-US" sz="1900" dirty="0" err="1"/>
              <a:t>bergerak</a:t>
            </a:r>
            <a:r>
              <a:rPr lang="en-US" sz="1900" dirty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arah</a:t>
            </a:r>
            <a:r>
              <a:rPr lang="en-US" sz="1900" dirty="0"/>
              <a:t> </a:t>
            </a:r>
            <a:r>
              <a:rPr lang="en-US" sz="1900" dirty="0" err="1"/>
              <a:t>kiri</a:t>
            </a:r>
            <a:r>
              <a:rPr lang="en-US" sz="1900" dirty="0"/>
              <a:t>. </a:t>
            </a:r>
            <a:endParaRPr lang="en-US" sz="19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/>
              <a:t>Panah </a:t>
            </a:r>
            <a:r>
              <a:rPr lang="sv-SE" sz="1900" b="1" i="1" dirty="0"/>
              <a:t>Kanan</a:t>
            </a:r>
            <a:r>
              <a:rPr lang="sv-SE" sz="1900" dirty="0"/>
              <a:t> agar karakter utama bergerak ke arah kanan. </a:t>
            </a:r>
            <a:endParaRPr lang="sv-SE" sz="19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/>
              <a:t>Panah </a:t>
            </a:r>
            <a:r>
              <a:rPr lang="sv-SE" sz="1900" b="1" i="1" dirty="0"/>
              <a:t>Bawah</a:t>
            </a:r>
            <a:r>
              <a:rPr lang="sv-SE" sz="1900" dirty="0"/>
              <a:t> agar karakter utama </a:t>
            </a:r>
            <a:r>
              <a:rPr lang="en-US" sz="1900" dirty="0" err="1" smtClean="0"/>
              <a:t>bergerak</a:t>
            </a:r>
            <a:r>
              <a:rPr lang="en-US" sz="1900" dirty="0" smtClean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arah</a:t>
            </a:r>
            <a:r>
              <a:rPr lang="en-US" sz="1900" dirty="0"/>
              <a:t> </a:t>
            </a:r>
            <a:r>
              <a:rPr lang="en-US" sz="1900" dirty="0" err="1"/>
              <a:t>bawah</a:t>
            </a:r>
            <a:r>
              <a:rPr lang="en-US" sz="1900" dirty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66" y="2057400"/>
            <a:ext cx="3895238" cy="2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Guide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Kami </a:t>
            </a:r>
            <a:r>
              <a:rPr lang="en-US" dirty="0" err="1" smtClean="0"/>
              <a:t>menyediakan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r>
              <a:rPr lang="en-US" dirty="0" smtClean="0"/>
              <a:t> </a:t>
            </a:r>
            <a:r>
              <a:rPr lang="en-US" dirty="0" err="1" smtClean="0"/>
              <a:t>panduan</a:t>
            </a:r>
            <a:r>
              <a:rPr lang="en-US" dirty="0" smtClean="0"/>
              <a:t> </a:t>
            </a:r>
            <a:r>
              <a:rPr lang="en-US" dirty="0" err="1" smtClean="0"/>
              <a:t>bagi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yang </a:t>
            </a:r>
            <a:r>
              <a:rPr lang="en-US" dirty="0" err="1" smtClean="0"/>
              <a:t>bingung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jalan</a:t>
            </a:r>
            <a:r>
              <a:rPr lang="en-US" dirty="0" smtClean="0"/>
              <a:t> </a:t>
            </a:r>
            <a:r>
              <a:rPr lang="en-US" dirty="0" err="1" smtClean="0"/>
              <a:t>cerita</a:t>
            </a:r>
            <a:r>
              <a:rPr lang="en-US" dirty="0" smtClean="0"/>
              <a:t>,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bermain</a:t>
            </a:r>
            <a:r>
              <a:rPr lang="en-US" dirty="0" smtClean="0"/>
              <a:t>, </a:t>
            </a:r>
            <a:r>
              <a:rPr lang="en-US" dirty="0" err="1" smtClean="0"/>
              <a:t>dll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766774"/>
              </p:ext>
            </p:extLst>
          </p:nvPr>
        </p:nvGraphicFramePr>
        <p:xfrm>
          <a:off x="6594759" y="754062"/>
          <a:ext cx="4186238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Acrobat Document" r:id="rId3" imgW="5828911" imgH="7543536" progId="AcroExch.Document.11">
                  <p:embed/>
                </p:oleObj>
              </mc:Choice>
              <mc:Fallback>
                <p:oleObj name="Acrobat Document" r:id="rId3" imgW="5828911" imgH="754353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94759" y="754062"/>
                        <a:ext cx="4186238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738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21" y="1552495"/>
            <a:ext cx="6448307" cy="4872055"/>
          </a:xfrm>
        </p:spPr>
      </p:pic>
    </p:spTree>
    <p:extLst>
      <p:ext uri="{BB962C8B-B14F-4D97-AF65-F5344CB8AC3E}">
        <p14:creationId xmlns:p14="http://schemas.microsoft.com/office/powerpoint/2010/main" val="385641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20" y="1552495"/>
            <a:ext cx="6448307" cy="487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63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275" y="196633"/>
            <a:ext cx="9251868" cy="6627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415"/>
            <a:ext cx="12192000" cy="58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47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en-US" sz="1600" dirty="0"/>
          </a:p>
          <a:p>
            <a:r>
              <a:rPr lang="en-US" sz="1900" b="1" dirty="0" err="1"/>
              <a:t>Gunakan</a:t>
            </a:r>
            <a:r>
              <a:rPr lang="en-US" sz="1900" b="1" dirty="0"/>
              <a:t>: </a:t>
            </a: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>
                <a:solidFill>
                  <a:schemeClr val="bg1"/>
                </a:solidFill>
              </a:rPr>
              <a:t>Panah </a:t>
            </a:r>
            <a:r>
              <a:rPr lang="sv-SE" sz="1900" b="1" i="1" dirty="0">
                <a:solidFill>
                  <a:schemeClr val="bg1"/>
                </a:solidFill>
              </a:rPr>
              <a:t>Atas</a:t>
            </a:r>
            <a:r>
              <a:rPr lang="sv-SE" sz="1900" dirty="0"/>
              <a:t> agar karakter utama bergerak ke arah atas</a:t>
            </a:r>
            <a:r>
              <a:rPr lang="sv-SE" sz="19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b="1" i="1" dirty="0" err="1" smtClean="0"/>
              <a:t>Panah</a:t>
            </a:r>
            <a:r>
              <a:rPr lang="en-US" sz="1900" b="1" i="1" dirty="0" smtClean="0"/>
              <a:t> </a:t>
            </a:r>
            <a:r>
              <a:rPr lang="en-US" sz="1900" b="1" i="1" dirty="0" err="1"/>
              <a:t>Kiri</a:t>
            </a:r>
            <a:r>
              <a:rPr lang="en-US" sz="1900" dirty="0"/>
              <a:t> agar </a:t>
            </a:r>
            <a:r>
              <a:rPr lang="en-US" sz="1900" dirty="0" err="1"/>
              <a:t>karakter</a:t>
            </a:r>
            <a:r>
              <a:rPr lang="en-US" sz="1900" dirty="0"/>
              <a:t> </a:t>
            </a:r>
            <a:r>
              <a:rPr lang="en-US" sz="1900" dirty="0" err="1"/>
              <a:t>utama</a:t>
            </a:r>
            <a:r>
              <a:rPr lang="en-US" sz="1900" dirty="0"/>
              <a:t> </a:t>
            </a:r>
            <a:r>
              <a:rPr lang="en-US" sz="1900" dirty="0" err="1"/>
              <a:t>bergerak</a:t>
            </a:r>
            <a:r>
              <a:rPr lang="en-US" sz="1900" dirty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arah</a:t>
            </a:r>
            <a:r>
              <a:rPr lang="en-US" sz="1900" dirty="0"/>
              <a:t> </a:t>
            </a:r>
            <a:r>
              <a:rPr lang="en-US" sz="1900" dirty="0" err="1"/>
              <a:t>kiri</a:t>
            </a:r>
            <a:r>
              <a:rPr lang="en-US" sz="1900" dirty="0"/>
              <a:t>. </a:t>
            </a:r>
            <a:endParaRPr lang="en-US" sz="19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/>
              <a:t>Panah </a:t>
            </a:r>
            <a:r>
              <a:rPr lang="sv-SE" sz="1900" b="1" i="1" dirty="0"/>
              <a:t>Kanan</a:t>
            </a:r>
            <a:r>
              <a:rPr lang="sv-SE" sz="1900" dirty="0"/>
              <a:t> agar karakter utama bergerak ke arah kanan. </a:t>
            </a:r>
            <a:endParaRPr lang="sv-SE" sz="19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/>
              <a:t>Panah </a:t>
            </a:r>
            <a:r>
              <a:rPr lang="sv-SE" sz="1900" b="1" i="1" dirty="0"/>
              <a:t>Bawah</a:t>
            </a:r>
            <a:r>
              <a:rPr lang="sv-SE" sz="1900" dirty="0"/>
              <a:t> agar karakter utama </a:t>
            </a:r>
            <a:r>
              <a:rPr lang="en-US" sz="1900" dirty="0" err="1" smtClean="0"/>
              <a:t>bergerak</a:t>
            </a:r>
            <a:r>
              <a:rPr lang="en-US" sz="1900" dirty="0" smtClean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arah</a:t>
            </a:r>
            <a:r>
              <a:rPr lang="en-US" sz="1900" dirty="0"/>
              <a:t> </a:t>
            </a:r>
            <a:r>
              <a:rPr lang="en-US" sz="1900" dirty="0" err="1"/>
              <a:t>bawah</a:t>
            </a:r>
            <a:r>
              <a:rPr lang="en-US" sz="1900" dirty="0"/>
              <a:t>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63" y="1009402"/>
            <a:ext cx="7164779" cy="537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83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i="1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SkripChip’s</a:t>
            </a:r>
            <a:r>
              <a:rPr lang="en-US" i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Challenge</a:t>
            </a: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b="0" dirty="0" err="1"/>
              <a:t>adalah</a:t>
            </a:r>
            <a:r>
              <a:rPr lang="en-US" b="0" dirty="0"/>
              <a:t> game yang </a:t>
            </a:r>
            <a:r>
              <a:rPr lang="en-US" b="0" dirty="0" err="1"/>
              <a:t>dimainkan</a:t>
            </a:r>
            <a:r>
              <a:rPr lang="en-US" b="0" dirty="0"/>
              <a:t> </a:t>
            </a:r>
            <a:r>
              <a:rPr lang="en-US" b="0" dirty="0" err="1"/>
              <a:t>pada</a:t>
            </a:r>
            <a:r>
              <a:rPr lang="en-US" b="0" dirty="0"/>
              <a:t> grid </a:t>
            </a:r>
            <a:r>
              <a:rPr lang="en-US" b="0" dirty="0" err="1"/>
              <a:t>dua</a:t>
            </a:r>
            <a:r>
              <a:rPr lang="en-US" b="0" dirty="0"/>
              <a:t> </a:t>
            </a:r>
            <a:r>
              <a:rPr lang="en-US" b="0" dirty="0" err="1"/>
              <a:t>dimensi</a:t>
            </a:r>
            <a:r>
              <a:rPr lang="en-US" b="0" dirty="0"/>
              <a:t>. Di </a:t>
            </a:r>
            <a:r>
              <a:rPr lang="en-US" b="0" dirty="0" err="1"/>
              <a:t>mana</a:t>
            </a:r>
            <a:r>
              <a:rPr lang="en-US" b="0" dirty="0"/>
              <a:t> </a:t>
            </a:r>
            <a:r>
              <a:rPr lang="en-US" b="0" dirty="0" err="1"/>
              <a:t>pemeran</a:t>
            </a:r>
            <a:r>
              <a:rPr lang="en-US" b="0" dirty="0"/>
              <a:t> </a:t>
            </a:r>
            <a:r>
              <a:rPr lang="en-US" b="0" dirty="0" err="1"/>
              <a:t>utamanya</a:t>
            </a:r>
            <a:r>
              <a:rPr lang="en-US" b="0" dirty="0"/>
              <a:t> yang </a:t>
            </a:r>
            <a:r>
              <a:rPr lang="en-US" b="0" dirty="0" err="1"/>
              <a:t>bernama</a:t>
            </a:r>
            <a:r>
              <a:rPr lang="en-US" b="0" dirty="0"/>
              <a:t> Brian </a:t>
            </a:r>
            <a:r>
              <a:rPr lang="en-US" b="0" dirty="0" err="1"/>
              <a:t>bergerak</a:t>
            </a:r>
            <a:r>
              <a:rPr lang="en-US" b="0" dirty="0"/>
              <a:t> </a:t>
            </a:r>
            <a:r>
              <a:rPr lang="en-US" b="0" dirty="0" err="1"/>
              <a:t>ke</a:t>
            </a:r>
            <a:r>
              <a:rPr lang="en-US" b="0" dirty="0"/>
              <a:t> </a:t>
            </a:r>
            <a:r>
              <a:rPr lang="en-US" b="0" dirty="0" err="1"/>
              <a:t>atas</a:t>
            </a:r>
            <a:r>
              <a:rPr lang="en-US" b="0" dirty="0"/>
              <a:t>, </a:t>
            </a:r>
            <a:r>
              <a:rPr lang="en-US" b="0" dirty="0" err="1"/>
              <a:t>kiri</a:t>
            </a:r>
            <a:r>
              <a:rPr lang="en-US" b="0" dirty="0"/>
              <a:t>, </a:t>
            </a:r>
            <a:r>
              <a:rPr lang="en-US" b="0" dirty="0" err="1"/>
              <a:t>kanan</a:t>
            </a:r>
            <a:r>
              <a:rPr lang="en-US" b="0" dirty="0"/>
              <a:t>, </a:t>
            </a:r>
            <a:r>
              <a:rPr lang="en-US" b="0" dirty="0" err="1"/>
              <a:t>maupun</a:t>
            </a:r>
            <a:r>
              <a:rPr lang="en-US" b="0" dirty="0"/>
              <a:t> </a:t>
            </a:r>
            <a:r>
              <a:rPr lang="en-US" b="0" dirty="0" err="1"/>
              <a:t>bawah</a:t>
            </a:r>
            <a:r>
              <a:rPr lang="en-US" b="0" dirty="0"/>
              <a:t>. </a:t>
            </a:r>
            <a:endParaRPr lang="en-US" b="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0" dirty="0" smtClean="0"/>
              <a:t>Ada </a:t>
            </a:r>
            <a:r>
              <a:rPr lang="en-US" b="0" dirty="0" err="1" smtClean="0"/>
              <a:t>beberapa</a:t>
            </a:r>
            <a:r>
              <a:rPr lang="en-US" b="0" dirty="0" smtClean="0"/>
              <a:t> </a:t>
            </a:r>
            <a:r>
              <a:rPr lang="en-US" b="0" dirty="0" err="1"/>
              <a:t>objek</a:t>
            </a:r>
            <a:r>
              <a:rPr lang="en-US" b="0" dirty="0"/>
              <a:t> </a:t>
            </a:r>
            <a:r>
              <a:rPr lang="en-US" b="0" dirty="0" err="1"/>
              <a:t>pada</a:t>
            </a:r>
            <a:r>
              <a:rPr lang="en-US" b="0" dirty="0"/>
              <a:t> grid yang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membantu</a:t>
            </a:r>
            <a:r>
              <a:rPr lang="en-US" b="0" dirty="0"/>
              <a:t> </a:t>
            </a:r>
            <a:r>
              <a:rPr lang="en-US" b="0" dirty="0" err="1"/>
              <a:t>maupun</a:t>
            </a:r>
            <a:r>
              <a:rPr lang="en-US" b="0" dirty="0"/>
              <a:t> </a:t>
            </a:r>
            <a:r>
              <a:rPr lang="en-US" b="0" dirty="0" err="1"/>
              <a:t>membunuh</a:t>
            </a:r>
            <a:r>
              <a:rPr lang="en-US" b="0" dirty="0"/>
              <a:t> </a:t>
            </a:r>
            <a:r>
              <a:rPr lang="en-US" b="0" dirty="0" err="1"/>
              <a:t>pemain</a:t>
            </a:r>
            <a:r>
              <a:rPr lang="en-US" b="0" dirty="0"/>
              <a:t> </a:t>
            </a:r>
            <a:r>
              <a:rPr lang="en-US" b="0" dirty="0" err="1"/>
              <a:t>utama</a:t>
            </a:r>
            <a:r>
              <a:rPr lang="en-US" b="0" dirty="0"/>
              <a:t>. Di </a:t>
            </a:r>
            <a:r>
              <a:rPr lang="en-US" b="0" dirty="0" err="1"/>
              <a:t>sini</a:t>
            </a:r>
            <a:r>
              <a:rPr lang="en-US" b="0" dirty="0"/>
              <a:t> Brian </a:t>
            </a:r>
            <a:r>
              <a:rPr lang="en-US" b="0" dirty="0" err="1"/>
              <a:t>berjuang</a:t>
            </a:r>
            <a:r>
              <a:rPr lang="en-US" b="0" dirty="0"/>
              <a:t> </a:t>
            </a:r>
            <a:r>
              <a:rPr lang="en-US" b="0" dirty="0" err="1"/>
              <a:t>untuk</a:t>
            </a:r>
            <a:r>
              <a:rPr lang="en-US" b="0" dirty="0"/>
              <a:t> </a:t>
            </a:r>
            <a:r>
              <a:rPr lang="en-US" b="0" dirty="0" err="1"/>
              <a:t>mengumpulkan</a:t>
            </a:r>
            <a:r>
              <a:rPr lang="en-US" b="0" dirty="0"/>
              <a:t> data </a:t>
            </a:r>
            <a:r>
              <a:rPr lang="en-US" b="0" dirty="0" err="1"/>
              <a:t>dan</a:t>
            </a:r>
            <a:r>
              <a:rPr lang="en-US" b="0" dirty="0"/>
              <a:t> </a:t>
            </a:r>
            <a:r>
              <a:rPr lang="en-US" b="0" dirty="0" err="1"/>
              <a:t>berkas-berkas</a:t>
            </a:r>
            <a:r>
              <a:rPr lang="en-US" b="0" dirty="0"/>
              <a:t> agar </a:t>
            </a:r>
            <a:r>
              <a:rPr lang="en-US" b="0" dirty="0" err="1"/>
              <a:t>dia</a:t>
            </a:r>
            <a:r>
              <a:rPr lang="en-US" b="0" dirty="0"/>
              <a:t>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menyusun</a:t>
            </a:r>
            <a:r>
              <a:rPr lang="en-US" b="0" dirty="0"/>
              <a:t> </a:t>
            </a:r>
            <a:r>
              <a:rPr lang="en-US" b="0" dirty="0" err="1"/>
              <a:t>skripsinya</a:t>
            </a:r>
            <a:r>
              <a:rPr lang="en-US" b="0" dirty="0"/>
              <a:t> </a:t>
            </a:r>
            <a:r>
              <a:rPr lang="en-US" b="0" dirty="0" err="1"/>
              <a:t>dan</a:t>
            </a:r>
            <a:r>
              <a:rPr lang="en-US" b="0" dirty="0"/>
              <a:t> lulus </a:t>
            </a:r>
            <a:r>
              <a:rPr lang="en-US" b="0" dirty="0" err="1"/>
              <a:t>dengan</a:t>
            </a:r>
            <a:r>
              <a:rPr lang="en-US" b="0" dirty="0"/>
              <a:t> </a:t>
            </a:r>
            <a:r>
              <a:rPr lang="en-US" b="0" dirty="0" err="1"/>
              <a:t>cepat</a:t>
            </a:r>
            <a:r>
              <a:rPr lang="en-US" b="0" dirty="0"/>
              <a:t>. </a:t>
            </a:r>
            <a:r>
              <a:rPr lang="en-US" b="0" dirty="0" err="1"/>
              <a:t>Namun</a:t>
            </a:r>
            <a:r>
              <a:rPr lang="en-US" b="0" dirty="0"/>
              <a:t> Brian </a:t>
            </a:r>
            <a:r>
              <a:rPr lang="en-US" b="0" dirty="0" err="1"/>
              <a:t>mendapatkan</a:t>
            </a:r>
            <a:r>
              <a:rPr lang="en-US" b="0" dirty="0"/>
              <a:t> </a:t>
            </a:r>
            <a:r>
              <a:rPr lang="en-US" b="0" dirty="0" err="1"/>
              <a:t>banyak</a:t>
            </a:r>
            <a:r>
              <a:rPr lang="en-US" b="0" dirty="0"/>
              <a:t> </a:t>
            </a:r>
            <a:r>
              <a:rPr lang="en-US" b="0" dirty="0" err="1"/>
              <a:t>tantangan</a:t>
            </a:r>
            <a:r>
              <a:rPr lang="en-US" b="0" dirty="0"/>
              <a:t> </a:t>
            </a:r>
            <a:r>
              <a:rPr lang="en-US" b="0" dirty="0" err="1"/>
              <a:t>dalam</a:t>
            </a:r>
            <a:r>
              <a:rPr lang="en-US" b="0" dirty="0"/>
              <a:t> </a:t>
            </a:r>
            <a:r>
              <a:rPr lang="en-US" b="0" dirty="0" err="1"/>
              <a:t>mewujudkan</a:t>
            </a:r>
            <a:r>
              <a:rPr lang="en-US" b="0" dirty="0"/>
              <a:t> </a:t>
            </a:r>
            <a:r>
              <a:rPr lang="en-US" b="0" dirty="0" err="1"/>
              <a:t>cita-citanya</a:t>
            </a:r>
            <a:r>
              <a:rPr lang="en-US" b="0" dirty="0"/>
              <a:t> </a:t>
            </a:r>
            <a:r>
              <a:rPr lang="en-US" b="0" dirty="0" err="1"/>
              <a:t>yaitu</a:t>
            </a:r>
            <a:r>
              <a:rPr lang="en-US" b="0" dirty="0"/>
              <a:t> Brian </a:t>
            </a:r>
            <a:r>
              <a:rPr lang="en-US" b="0" dirty="0" err="1"/>
              <a:t>harus</a:t>
            </a:r>
            <a:r>
              <a:rPr lang="en-US" b="0" dirty="0"/>
              <a:t> </a:t>
            </a:r>
            <a:r>
              <a:rPr lang="en-US" b="0" dirty="0" err="1"/>
              <a:t>mencari</a:t>
            </a:r>
            <a:r>
              <a:rPr lang="en-US" b="0" dirty="0"/>
              <a:t> </a:t>
            </a:r>
            <a:r>
              <a:rPr lang="en-US" b="0" dirty="0" err="1"/>
              <a:t>berbagai</a:t>
            </a:r>
            <a:r>
              <a:rPr lang="en-US" b="0" dirty="0"/>
              <a:t> </a:t>
            </a:r>
            <a:r>
              <a:rPr lang="en-US" b="0" dirty="0" err="1"/>
              <a:t>kunci</a:t>
            </a:r>
            <a:r>
              <a:rPr lang="en-US" b="0" dirty="0"/>
              <a:t> agar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membuka</a:t>
            </a:r>
            <a:r>
              <a:rPr lang="en-US" b="0" dirty="0"/>
              <a:t> </a:t>
            </a:r>
            <a:r>
              <a:rPr lang="en-US" b="0" dirty="0" err="1"/>
              <a:t>berbagai</a:t>
            </a:r>
            <a:r>
              <a:rPr lang="en-US" b="0" dirty="0"/>
              <a:t> </a:t>
            </a:r>
            <a:r>
              <a:rPr lang="en-US" b="0" dirty="0" err="1"/>
              <a:t>ruangan</a:t>
            </a:r>
            <a:r>
              <a:rPr lang="en-US" b="0" dirty="0"/>
              <a:t> </a:t>
            </a:r>
            <a:r>
              <a:rPr lang="en-US" b="0" dirty="0" err="1"/>
              <a:t>sehingga</a:t>
            </a:r>
            <a:r>
              <a:rPr lang="en-US" b="0" dirty="0"/>
              <a:t> </a:t>
            </a:r>
            <a:r>
              <a:rPr lang="en-US" b="0" dirty="0" err="1"/>
              <a:t>ia</a:t>
            </a:r>
            <a:r>
              <a:rPr lang="en-US" b="0" dirty="0"/>
              <a:t>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mengambil</a:t>
            </a:r>
            <a:r>
              <a:rPr lang="en-US" b="0" dirty="0"/>
              <a:t> </a:t>
            </a:r>
            <a:r>
              <a:rPr lang="en-US" b="0" dirty="0" err="1"/>
              <a:t>berkas-berkas</a:t>
            </a:r>
            <a:r>
              <a:rPr lang="en-US" b="0" dirty="0"/>
              <a:t> yang </a:t>
            </a:r>
            <a:r>
              <a:rPr lang="en-US" b="0" dirty="0" err="1"/>
              <a:t>ia</a:t>
            </a:r>
            <a:r>
              <a:rPr lang="en-US" b="0" dirty="0"/>
              <a:t> </a:t>
            </a:r>
            <a:r>
              <a:rPr lang="en-US" b="0" dirty="0" err="1"/>
              <a:t>butuhkan</a:t>
            </a:r>
            <a:r>
              <a:rPr lang="en-US" b="0" dirty="0"/>
              <a:t>. </a:t>
            </a:r>
            <a:endParaRPr lang="en-US" b="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0" dirty="0" err="1" smtClean="0"/>
              <a:t>Tantangan</a:t>
            </a:r>
            <a:r>
              <a:rPr lang="en-US" b="0" dirty="0" smtClean="0"/>
              <a:t> </a:t>
            </a:r>
            <a:r>
              <a:rPr lang="en-US" b="0" dirty="0" err="1"/>
              <a:t>lainnya</a:t>
            </a:r>
            <a:r>
              <a:rPr lang="en-US" b="0" dirty="0"/>
              <a:t> </a:t>
            </a:r>
            <a:r>
              <a:rPr lang="en-US" b="0" dirty="0" err="1"/>
              <a:t>yaitu</a:t>
            </a:r>
            <a:r>
              <a:rPr lang="en-US" b="0" dirty="0"/>
              <a:t> </a:t>
            </a:r>
            <a:r>
              <a:rPr lang="en-US" b="0" dirty="0" err="1"/>
              <a:t>terdapat</a:t>
            </a:r>
            <a:r>
              <a:rPr lang="en-US" b="0" dirty="0"/>
              <a:t> </a:t>
            </a:r>
            <a:r>
              <a:rPr lang="en-US" b="0" dirty="0" err="1"/>
              <a:t>banyak</a:t>
            </a:r>
            <a:r>
              <a:rPr lang="en-US" b="0" dirty="0"/>
              <a:t> computer yang </a:t>
            </a:r>
            <a:r>
              <a:rPr lang="en-US" b="0" dirty="0" err="1"/>
              <a:t>sudah</a:t>
            </a:r>
            <a:r>
              <a:rPr lang="en-US" b="0" dirty="0"/>
              <a:t> </a:t>
            </a:r>
            <a:r>
              <a:rPr lang="en-US" b="0" dirty="0" err="1"/>
              <a:t>ter</a:t>
            </a:r>
            <a:r>
              <a:rPr lang="en-US" b="0" dirty="0"/>
              <a:t>-install </a:t>
            </a:r>
            <a:r>
              <a:rPr lang="en-US" b="0" dirty="0" err="1"/>
              <a:t>berbagai</a:t>
            </a:r>
            <a:r>
              <a:rPr lang="en-US" b="0" dirty="0"/>
              <a:t> PC Games </a:t>
            </a:r>
            <a:r>
              <a:rPr lang="en-US" b="0" dirty="0" err="1"/>
              <a:t>menarik</a:t>
            </a:r>
            <a:r>
              <a:rPr lang="en-US" b="0" dirty="0"/>
              <a:t> yang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mengganggu</a:t>
            </a:r>
            <a:r>
              <a:rPr lang="en-US" b="0" dirty="0"/>
              <a:t> </a:t>
            </a:r>
            <a:r>
              <a:rPr lang="en-US" b="0" dirty="0" err="1"/>
              <a:t>konsentrasi</a:t>
            </a:r>
            <a:r>
              <a:rPr lang="en-US" b="0" dirty="0"/>
              <a:t> </a:t>
            </a:r>
            <a:r>
              <a:rPr lang="en-US" b="0" dirty="0" err="1"/>
              <a:t>ia</a:t>
            </a:r>
            <a:r>
              <a:rPr lang="en-US" b="0" dirty="0"/>
              <a:t> </a:t>
            </a:r>
            <a:r>
              <a:rPr lang="en-US" b="0" dirty="0" err="1"/>
              <a:t>dalam</a:t>
            </a:r>
            <a:r>
              <a:rPr lang="en-US" b="0" dirty="0"/>
              <a:t> </a:t>
            </a:r>
            <a:r>
              <a:rPr lang="en-US" b="0" dirty="0" err="1"/>
              <a:t>menyusun</a:t>
            </a:r>
            <a:r>
              <a:rPr lang="en-US" b="0" dirty="0"/>
              <a:t> </a:t>
            </a:r>
            <a:r>
              <a:rPr lang="en-US" b="0" dirty="0" err="1"/>
              <a:t>skripsi</a:t>
            </a:r>
            <a:r>
              <a:rPr lang="en-US" b="0" dirty="0"/>
              <a:t>. </a:t>
            </a:r>
            <a:r>
              <a:rPr lang="en-US" b="0" dirty="0" err="1"/>
              <a:t>Dalam</a:t>
            </a:r>
            <a:r>
              <a:rPr lang="en-US" b="0" dirty="0"/>
              <a:t> game </a:t>
            </a:r>
            <a:r>
              <a:rPr lang="en-US" b="0" dirty="0" err="1"/>
              <a:t>ini</a:t>
            </a:r>
            <a:r>
              <a:rPr lang="en-US" b="0" dirty="0"/>
              <a:t> </a:t>
            </a:r>
            <a:r>
              <a:rPr lang="en-US" b="0" dirty="0" err="1"/>
              <a:t>juga</a:t>
            </a:r>
            <a:r>
              <a:rPr lang="en-US" b="0" dirty="0"/>
              <a:t> </a:t>
            </a:r>
            <a:r>
              <a:rPr lang="en-US" b="0" dirty="0" err="1"/>
              <a:t>terdapat</a:t>
            </a:r>
            <a:r>
              <a:rPr lang="en-US" b="0" dirty="0"/>
              <a:t> </a:t>
            </a:r>
            <a:r>
              <a:rPr lang="en-US" b="0" dirty="0" err="1"/>
              <a:t>seorang</a:t>
            </a:r>
            <a:r>
              <a:rPr lang="en-US" b="0" dirty="0"/>
              <a:t> </a:t>
            </a:r>
            <a:r>
              <a:rPr lang="en-US" b="0" dirty="0" err="1"/>
              <a:t>mantannya</a:t>
            </a:r>
            <a:r>
              <a:rPr lang="en-US" b="0" dirty="0"/>
              <a:t> yang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mengganggu</a:t>
            </a:r>
            <a:r>
              <a:rPr lang="en-US" b="0" dirty="0"/>
              <a:t> </a:t>
            </a:r>
            <a:r>
              <a:rPr lang="en-US" b="0" dirty="0" err="1"/>
              <a:t>pikiran</a:t>
            </a:r>
            <a:r>
              <a:rPr lang="en-US" b="0" dirty="0"/>
              <a:t> Brian </a:t>
            </a:r>
            <a:r>
              <a:rPr lang="en-US" b="0" dirty="0" err="1"/>
              <a:t>akan</a:t>
            </a:r>
            <a:r>
              <a:rPr lang="en-US" b="0" dirty="0"/>
              <a:t> </a:t>
            </a:r>
            <a:r>
              <a:rPr lang="en-US" b="0" dirty="0" err="1" smtClean="0"/>
              <a:t>kenangan</a:t>
            </a:r>
            <a:r>
              <a:rPr lang="en-US" b="0" dirty="0" smtClean="0"/>
              <a:t> </a:t>
            </a:r>
            <a:r>
              <a:rPr lang="en-US" b="0" dirty="0" err="1" smtClean="0"/>
              <a:t>masa</a:t>
            </a:r>
            <a:r>
              <a:rPr lang="en-US" b="0" dirty="0" smtClean="0"/>
              <a:t> </a:t>
            </a:r>
            <a:r>
              <a:rPr lang="en-US" b="0" dirty="0" err="1"/>
              <a:t>lalunya</a:t>
            </a:r>
            <a:r>
              <a:rPr lang="en-US" b="0" dirty="0"/>
              <a:t> :p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2735"/>
            <a:ext cx="10717737" cy="6124422"/>
          </a:xfrm>
        </p:spPr>
      </p:pic>
    </p:spTree>
    <p:extLst>
      <p:ext uri="{BB962C8B-B14F-4D97-AF65-F5344CB8AC3E}">
        <p14:creationId xmlns:p14="http://schemas.microsoft.com/office/powerpoint/2010/main" val="27961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Brian</a:t>
            </a:r>
            <a:br>
              <a:rPr lang="en-US" dirty="0" smtClean="0"/>
            </a:br>
            <a:r>
              <a:rPr lang="en-US" sz="2400" i="1" dirty="0" smtClean="0"/>
              <a:t>(</a:t>
            </a:r>
            <a:r>
              <a:rPr lang="en-US" sz="2400" i="1" dirty="0" err="1" smtClean="0"/>
              <a:t>Tokoh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Utama</a:t>
            </a:r>
            <a:r>
              <a:rPr lang="en-US" sz="2400" i="1" dirty="0" smtClean="0"/>
              <a:t>)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mahasiswa</a:t>
            </a:r>
            <a:r>
              <a:rPr lang="en-US" sz="1600" dirty="0" smtClean="0"/>
              <a:t> </a:t>
            </a:r>
            <a:r>
              <a:rPr lang="en-US" sz="1600" dirty="0" err="1" smtClean="0"/>
              <a:t>perguruan</a:t>
            </a:r>
            <a:r>
              <a:rPr lang="en-US" sz="1600" dirty="0" smtClean="0"/>
              <a:t> </a:t>
            </a:r>
            <a:r>
              <a:rPr lang="en-US" sz="1600" dirty="0" err="1" smtClean="0"/>
              <a:t>tinggi</a:t>
            </a:r>
            <a:r>
              <a:rPr lang="en-US" sz="1600" dirty="0" smtClean="0"/>
              <a:t> </a:t>
            </a:r>
            <a:r>
              <a:rPr lang="en-US" sz="1600" dirty="0" err="1" smtClean="0"/>
              <a:t>swasta</a:t>
            </a:r>
            <a:r>
              <a:rPr lang="en-US" sz="1600" dirty="0"/>
              <a:t> </a:t>
            </a:r>
            <a:r>
              <a:rPr lang="en-US" sz="1600" dirty="0" smtClean="0"/>
              <a:t>yang </a:t>
            </a:r>
            <a:r>
              <a:rPr lang="en-US" sz="1600" dirty="0" err="1" smtClean="0"/>
              <a:t>sedang</a:t>
            </a:r>
            <a:r>
              <a:rPr lang="en-US" sz="1600" dirty="0" smtClean="0"/>
              <a:t> </a:t>
            </a:r>
            <a:r>
              <a:rPr lang="en-US" sz="1600" dirty="0" err="1" smtClean="0"/>
              <a:t>menyelesaikan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di </a:t>
            </a:r>
            <a:r>
              <a:rPr lang="en-US" sz="1600" dirty="0" err="1" smtClean="0"/>
              <a:t>jurusan</a:t>
            </a:r>
            <a:r>
              <a:rPr lang="en-US" sz="1600" dirty="0" smtClean="0"/>
              <a:t> </a:t>
            </a:r>
            <a:r>
              <a:rPr lang="en-US" sz="1600" dirty="0" err="1" smtClean="0"/>
              <a:t>Teknik</a:t>
            </a:r>
            <a:r>
              <a:rPr lang="en-US" sz="1600" dirty="0" smtClean="0"/>
              <a:t> </a:t>
            </a:r>
            <a:r>
              <a:rPr lang="en-US" sz="1600" dirty="0" err="1" smtClean="0"/>
              <a:t>Informatika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00" y="457200"/>
            <a:ext cx="2145660" cy="6108684"/>
          </a:xfrm>
        </p:spPr>
      </p:pic>
    </p:spTree>
    <p:extLst>
      <p:ext uri="{BB962C8B-B14F-4D97-AF65-F5344CB8AC3E}">
        <p14:creationId xmlns:p14="http://schemas.microsoft.com/office/powerpoint/2010/main" val="194562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Mantan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wanita</a:t>
            </a:r>
            <a:r>
              <a:rPr lang="en-US" sz="1600" dirty="0" smtClean="0"/>
              <a:t> </a:t>
            </a:r>
            <a:r>
              <a:rPr lang="en-US" sz="1600" dirty="0" err="1" smtClean="0"/>
              <a:t>muda</a:t>
            </a:r>
            <a:r>
              <a:rPr lang="en-US" sz="1600" dirty="0" smtClean="0"/>
              <a:t> </a:t>
            </a:r>
            <a:r>
              <a:rPr lang="en-US" sz="1600" dirty="0" err="1" smtClean="0"/>
              <a:t>berparas</a:t>
            </a:r>
            <a:r>
              <a:rPr lang="en-US" sz="1600" dirty="0" smtClean="0"/>
              <a:t> </a:t>
            </a:r>
            <a:r>
              <a:rPr lang="en-US" sz="1600" dirty="0" err="1" smtClean="0"/>
              <a:t>cantik</a:t>
            </a:r>
            <a:r>
              <a:rPr lang="en-US" sz="1600" dirty="0" smtClean="0"/>
              <a:t>. </a:t>
            </a:r>
            <a:r>
              <a:rPr lang="en-US" sz="1600" dirty="0" err="1" smtClean="0"/>
              <a:t>Namun</a:t>
            </a:r>
            <a:r>
              <a:rPr lang="en-US" sz="1600" dirty="0" smtClean="0"/>
              <a:t> </a:t>
            </a:r>
            <a:r>
              <a:rPr lang="en-US" sz="1600" dirty="0" err="1" smtClean="0"/>
              <a:t>sayang</a:t>
            </a:r>
            <a:r>
              <a:rPr lang="en-US" sz="1600" dirty="0" smtClean="0"/>
              <a:t>, </a:t>
            </a:r>
            <a:r>
              <a:rPr lang="en-US" sz="1600" dirty="0" err="1" smtClean="0"/>
              <a:t>ia</a:t>
            </a:r>
            <a:r>
              <a:rPr lang="en-US" sz="1600" dirty="0" smtClean="0"/>
              <a:t> </a:t>
            </a:r>
            <a:r>
              <a:rPr lang="en-US" sz="1600" dirty="0" err="1" smtClean="0"/>
              <a:t>adalah</a:t>
            </a:r>
            <a:r>
              <a:rPr lang="en-US" sz="1600" dirty="0" smtClean="0"/>
              <a:t> </a:t>
            </a:r>
            <a:r>
              <a:rPr lang="en-US" sz="1600" dirty="0" err="1" smtClean="0"/>
              <a:t>mantan</a:t>
            </a:r>
            <a:r>
              <a:rPr lang="en-US" sz="1600" dirty="0" smtClean="0"/>
              <a:t> </a:t>
            </a:r>
            <a:r>
              <a:rPr lang="en-US" sz="1600" dirty="0" err="1" smtClean="0"/>
              <a:t>si</a:t>
            </a:r>
            <a:r>
              <a:rPr lang="en-US" sz="1600" dirty="0" smtClean="0"/>
              <a:t> </a:t>
            </a:r>
            <a:r>
              <a:rPr lang="en-US" sz="1600" dirty="0" err="1" smtClean="0"/>
              <a:t>tokoh</a:t>
            </a:r>
            <a:r>
              <a:rPr lang="en-US" sz="1600" dirty="0" smtClean="0"/>
              <a:t> </a:t>
            </a:r>
            <a:r>
              <a:rPr lang="en-US" sz="1600" dirty="0" err="1" smtClean="0"/>
              <a:t>utama</a:t>
            </a:r>
            <a:r>
              <a:rPr lang="en-US" sz="1600" dirty="0" smtClean="0"/>
              <a:t> </a:t>
            </a:r>
            <a:r>
              <a:rPr lang="en-US" sz="1600" dirty="0" err="1" smtClean="0"/>
              <a:t>yaitu</a:t>
            </a:r>
            <a:r>
              <a:rPr lang="en-US" sz="1600" dirty="0" smtClean="0"/>
              <a:t> Brian. 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14" y="240546"/>
            <a:ext cx="1792434" cy="636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2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Pak Pascal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dosen</a:t>
            </a:r>
            <a:r>
              <a:rPr lang="en-US" sz="1600" dirty="0" smtClean="0"/>
              <a:t> </a:t>
            </a:r>
            <a:r>
              <a:rPr lang="en-US" sz="1600" dirty="0" err="1" smtClean="0"/>
              <a:t>penguji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</a:t>
            </a:r>
            <a:r>
              <a:rPr lang="en-US" sz="1600" dirty="0" smtClean="0"/>
              <a:t> Brian. Brian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menghadap</a:t>
            </a:r>
            <a:r>
              <a:rPr lang="en-US" sz="1600" dirty="0" smtClean="0"/>
              <a:t> Pak Pascal </a:t>
            </a:r>
            <a:r>
              <a:rPr lang="en-US" sz="1600" dirty="0" err="1" smtClean="0"/>
              <a:t>apabila</a:t>
            </a:r>
            <a:r>
              <a:rPr lang="en-US" sz="1600" dirty="0" smtClean="0"/>
              <a:t> </a:t>
            </a:r>
            <a:r>
              <a:rPr lang="en-US" sz="1600" dirty="0" err="1" smtClean="0"/>
              <a:t>berkas-berkas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terpenuhi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71" y="331217"/>
            <a:ext cx="1707710" cy="62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 </a:t>
            </a:r>
            <a:r>
              <a:rPr lang="en-US" dirty="0" err="1" smtClean="0"/>
              <a:t>Mariskha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dosen</a:t>
            </a:r>
            <a:r>
              <a:rPr lang="en-US" sz="1600" dirty="0" smtClean="0"/>
              <a:t> </a:t>
            </a:r>
            <a:r>
              <a:rPr lang="en-US" sz="1600" dirty="0" err="1" smtClean="0"/>
              <a:t>penguji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</a:t>
            </a:r>
            <a:r>
              <a:rPr lang="en-US" sz="1600" dirty="0" smtClean="0"/>
              <a:t> Brian. Brian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menghadap</a:t>
            </a:r>
            <a:r>
              <a:rPr lang="en-US" sz="1600" dirty="0" smtClean="0"/>
              <a:t> Bu </a:t>
            </a:r>
            <a:r>
              <a:rPr lang="en-US" sz="1600" dirty="0" err="1" smtClean="0"/>
              <a:t>Mariskha</a:t>
            </a:r>
            <a:r>
              <a:rPr lang="en-US" sz="1600" dirty="0" smtClean="0"/>
              <a:t> </a:t>
            </a:r>
            <a:r>
              <a:rPr lang="en-US" sz="1600" dirty="0" err="1" smtClean="0"/>
              <a:t>apabila</a:t>
            </a:r>
            <a:r>
              <a:rPr lang="en-US" sz="1600" dirty="0" smtClean="0"/>
              <a:t> </a:t>
            </a:r>
            <a:r>
              <a:rPr lang="en-US" sz="1600" dirty="0" err="1" smtClean="0"/>
              <a:t>berkas-berkas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terpenuhi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877" y="301825"/>
            <a:ext cx="2445430" cy="62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Pak Chandra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dosen</a:t>
            </a:r>
            <a:r>
              <a:rPr lang="en-US" sz="1600" dirty="0" smtClean="0"/>
              <a:t> </a:t>
            </a:r>
            <a:r>
              <a:rPr lang="en-US" sz="1600" dirty="0" err="1" smtClean="0"/>
              <a:t>pembimbing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</a:t>
            </a:r>
            <a:r>
              <a:rPr lang="en-US" sz="1600" dirty="0" smtClean="0"/>
              <a:t> Brian. Brian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menghadap</a:t>
            </a:r>
            <a:r>
              <a:rPr lang="en-US" sz="1600" dirty="0" smtClean="0"/>
              <a:t> Pak Chandra </a:t>
            </a:r>
            <a:r>
              <a:rPr lang="en-US" sz="1600" dirty="0" err="1" smtClean="0"/>
              <a:t>apabila</a:t>
            </a:r>
            <a:r>
              <a:rPr lang="en-US" sz="1600" dirty="0" smtClean="0"/>
              <a:t> </a:t>
            </a:r>
            <a:r>
              <a:rPr lang="en-US" sz="1600" dirty="0" err="1" smtClean="0"/>
              <a:t>berkas-berkas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terpenuhi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349" y="457200"/>
            <a:ext cx="1739127" cy="62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1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9276845"/>
              </p:ext>
            </p:extLst>
          </p:nvPr>
        </p:nvGraphicFramePr>
        <p:xfrm>
          <a:off x="838200" y="1825625"/>
          <a:ext cx="10515600" cy="40497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Brian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Chip)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Pemeran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utama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digerak-gerakkan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atas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bawah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kiri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Mantannya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Air)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tokoh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utama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Apabila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bertemu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karena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mengingat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kenangan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masa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lalu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Bryan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harus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mengambil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bunga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hadiah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agar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Pak Pascal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Finish)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penguji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Pascal,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Pascal di level 1.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30" y="2004587"/>
            <a:ext cx="922601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30" y="3363100"/>
            <a:ext cx="922601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30" y="4694317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4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Mix">
  <a:themeElements>
    <a:clrScheme name="Custom 561">
      <a:dk1>
        <a:sysClr val="windowText" lastClr="000000"/>
      </a:dk1>
      <a:lt1>
        <a:sysClr val="window" lastClr="FFFFFF"/>
      </a:lt1>
      <a:dk2>
        <a:srgbClr val="0E0600"/>
      </a:dk2>
      <a:lt2>
        <a:srgbClr val="FCF5EF"/>
      </a:lt2>
      <a:accent1>
        <a:srgbClr val="DD59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00B294"/>
      </a:accent5>
      <a:accent6>
        <a:srgbClr val="68217A"/>
      </a:accent6>
      <a:hlink>
        <a:srgbClr val="00BCF2"/>
      </a:hlink>
      <a:folHlink>
        <a:srgbClr val="68217A"/>
      </a:folHlink>
    </a:clrScheme>
    <a:fontScheme name="Custom 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e an Office Mix.potx" id="{4B7366DC-B74D-454D-9AF1-C5E1E2713A61}" vid="{D9FD2935-D4F2-4034-8F2D-E6786535C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6494B6-1467-40D3-9D2C-6096235D25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Create an Office Mix</Template>
  <TotalTime>559</TotalTime>
  <Words>728</Words>
  <Application>Microsoft Office PowerPoint</Application>
  <PresentationFormat>Widescreen</PresentationFormat>
  <Paragraphs>108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Archive</vt:lpstr>
      <vt:lpstr>Arial</vt:lpstr>
      <vt:lpstr>Calibri</vt:lpstr>
      <vt:lpstr>Segoe UI</vt:lpstr>
      <vt:lpstr>Segoe UI Light</vt:lpstr>
      <vt:lpstr>Wingdings</vt:lpstr>
      <vt:lpstr>Office Mix</vt:lpstr>
      <vt:lpstr>Acrobat Document</vt:lpstr>
      <vt:lpstr>SkripChip’s Challenge</vt:lpstr>
      <vt:lpstr>About</vt:lpstr>
      <vt:lpstr>Characters</vt:lpstr>
      <vt:lpstr>Brian (Tokoh Utama)</vt:lpstr>
      <vt:lpstr>Mantan</vt:lpstr>
      <vt:lpstr>Pak Pascal</vt:lpstr>
      <vt:lpstr>Bu Mariskha</vt:lpstr>
      <vt:lpstr>Pak Chandra</vt:lpstr>
      <vt:lpstr>Objects</vt:lpstr>
      <vt:lpstr>Objects</vt:lpstr>
      <vt:lpstr>Objects</vt:lpstr>
      <vt:lpstr>Objects</vt:lpstr>
      <vt:lpstr>Objects</vt:lpstr>
      <vt:lpstr>How to Play</vt:lpstr>
      <vt:lpstr>User Guide</vt:lpstr>
      <vt:lpstr>Screenshot</vt:lpstr>
      <vt:lpstr>Screenshot</vt:lpstr>
      <vt:lpstr>Class Diagram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SkripChip’s Challenge</dc:title>
  <dc:creator>Dimas Nathanael</dc:creator>
  <cp:keywords/>
  <cp:lastModifiedBy>Dimas Nathanael</cp:lastModifiedBy>
  <cp:revision>40</cp:revision>
  <dcterms:created xsi:type="dcterms:W3CDTF">2014-11-24T13:54:53Z</dcterms:created>
  <dcterms:modified xsi:type="dcterms:W3CDTF">2014-11-25T14:12:16Z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TC043863139991</vt:lpwstr>
  </property>
</Properties>
</file>